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256" r:id="rId3"/>
    <p:sldId id="261" r:id="rId4"/>
    <p:sldId id="262" r:id="rId5"/>
    <p:sldId id="263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281" r:id="rId24"/>
    <p:sldId id="282" r:id="rId25"/>
    <p:sldId id="283" r:id="rId26"/>
    <p:sldId id="284" r:id="rId27"/>
    <p:sldId id="285" r:id="rId28"/>
    <p:sldId id="286" r:id="rId29"/>
    <p:sldId id="287" r:id="rId30"/>
    <p:sldId id="288" r:id="rId31"/>
    <p:sldId id="289" r:id="rId32"/>
    <p:sldId id="290" r:id="rId33"/>
    <p:sldId id="291" r:id="rId34"/>
    <p:sldId id="292" r:id="rId35"/>
    <p:sldId id="293" r:id="rId36"/>
    <p:sldId id="294" r:id="rId37"/>
    <p:sldId id="295" r:id="rId38"/>
    <p:sldId id="296" r:id="rId39"/>
    <p:sldId id="297" r:id="rId40"/>
    <p:sldId id="298" r:id="rId41"/>
    <p:sldId id="299" r:id="rId42"/>
    <p:sldId id="300" r:id="rId43"/>
    <p:sldId id="301" r:id="rId44"/>
    <p:sldId id="302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8" d="100"/>
          <a:sy n="78" d="100"/>
        </p:scale>
        <p:origin x="45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9139B3-90D6-4E17-8F40-938C25BAFD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02836D-2208-438A-BE29-4BB3432F47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C1C56B-9D8F-4300-9C86-1CE253F796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06C84-D125-4C0E-9C9A-D14AF151AC06}" type="datetimeFigureOut">
              <a:rPr lang="en-US" smtClean="0"/>
              <a:t>2/10/2019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C2D2B0-9C86-4291-9F4D-DC86BDF014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C4A8E2-0DF7-4CE1-A14C-F19D445C9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724C0-58FF-44B2-84C2-83FAB7B6C1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2603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03F873-0BED-48AA-AE84-1C7E422F9A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53010E-350B-450D-A9A8-C69283F847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9ADE41-22CD-4CA4-8549-D6839F624D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06C84-D125-4C0E-9C9A-D14AF151AC06}" type="datetimeFigureOut">
              <a:rPr lang="en-US" smtClean="0"/>
              <a:t>2/10/2019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F85D78-7546-4621-871A-960F058BFE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6CD53C-4D29-43F9-A6D6-54D18F008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724C0-58FF-44B2-84C2-83FAB7B6C1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6983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5212C81-5664-4B26-87B0-164B7240806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5602BE-C34B-4AD9-BA75-EF3C2D662A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7E9756-763B-4628-943B-CB6DFD091F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06C84-D125-4C0E-9C9A-D14AF151AC06}" type="datetimeFigureOut">
              <a:rPr lang="en-US" smtClean="0"/>
              <a:t>2/10/2019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49BD35-50E5-4834-B7D6-E8581CFAC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A4FAF4-CCEC-45D6-BC60-414CF3E58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724C0-58FF-44B2-84C2-83FAB7B6C1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0199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4914D7-2A4F-41A2-95F9-D28395E58D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A3E81D-EAFB-4D5C-AA62-F67402A051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705524-A3E2-49FF-A47D-D56281937F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06C84-D125-4C0E-9C9A-D14AF151AC06}" type="datetimeFigureOut">
              <a:rPr lang="en-US" smtClean="0"/>
              <a:t>2/10/2019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6FEA32-BF23-408B-BF54-351A6BDC0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6AC4D1-D521-4BF2-B024-D9274479E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724C0-58FF-44B2-84C2-83FAB7B6C1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3006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045A74-F494-4B92-99B5-3EE807A710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B034B9-FD46-4126-8E05-9FEB52491C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43A1DD-008D-4D58-B06E-DB81EDFE01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06C84-D125-4C0E-9C9A-D14AF151AC06}" type="datetimeFigureOut">
              <a:rPr lang="en-US" smtClean="0"/>
              <a:t>2/10/2019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E6063D-A8AF-4017-A97C-63D04602E3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E4545E-DF72-4D98-B1E3-0495C3EAA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724C0-58FF-44B2-84C2-83FAB7B6C1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2778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C3E903-6148-4650-BB25-40796EB69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CED61B-477F-4334-A67F-DE4826AC06F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EC556C-638F-473E-A02C-412FB5AAED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71D258-C0C1-4970-AD28-9983AB74F1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06C84-D125-4C0E-9C9A-D14AF151AC06}" type="datetimeFigureOut">
              <a:rPr lang="en-US" smtClean="0"/>
              <a:t>2/10/2019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DB848D-4361-4B59-B67B-3CBA97313D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D4D437-6FEB-48E8-97E3-1770ABEBD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724C0-58FF-44B2-84C2-83FAB7B6C1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4123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F2762E-07F9-4568-831D-6F5D0FFCF1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9C4201-E5DA-4D25-ABB3-33F0EF9E8B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275555-C4E7-46AD-9231-2D0AB61ECF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37F35A-0233-4540-8FBD-FCE96EB4E63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1EBF272-B11A-4804-B654-7D6CE6E590A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3320BC1-8F3E-4249-9BB5-71E7B60974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06C84-D125-4C0E-9C9A-D14AF151AC06}" type="datetimeFigureOut">
              <a:rPr lang="en-US" smtClean="0"/>
              <a:t>2/10/2019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075E2CF-795D-40A9-9C7B-54D1B9818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8BC83D0-8E0D-4807-BF8B-5C0FD788C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724C0-58FF-44B2-84C2-83FAB7B6C1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7046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E77D6-F9C7-4EB8-833F-B9118C75D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0271D3-3D86-4129-B13A-71967E21B0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06C84-D125-4C0E-9C9A-D14AF151AC06}" type="datetimeFigureOut">
              <a:rPr lang="en-US" smtClean="0"/>
              <a:t>2/10/2019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31FA02-2337-4ABF-9965-B10899D334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63A971-BB19-405E-A5F8-E8D73DC72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724C0-58FF-44B2-84C2-83FAB7B6C1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58419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690D5B6-9513-430B-9B59-DD89332D9D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06C84-D125-4C0E-9C9A-D14AF151AC06}" type="datetimeFigureOut">
              <a:rPr lang="en-US" smtClean="0"/>
              <a:t>2/10/2019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B0E2FC3-149C-4D46-89C1-C4996913A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F945E4-6881-4680-88F6-344D714FBA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724C0-58FF-44B2-84C2-83FAB7B6C1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8611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E27C09-B15C-4CFB-A875-58F389C82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143C35-83F3-46EE-BEE4-8A17D3045E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C2BF2F-8BF6-47AA-A701-A770BB0CAB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E0A2CF-C7F7-4747-BBC7-42355F596C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06C84-D125-4C0E-9C9A-D14AF151AC06}" type="datetimeFigureOut">
              <a:rPr lang="en-US" smtClean="0"/>
              <a:t>2/10/2019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A866FD-B864-4EF5-A9FC-9BA6661B0C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E17FED-1ED9-4389-91D4-8C189DD4B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724C0-58FF-44B2-84C2-83FAB7B6C1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8988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75667C-E3E3-4E96-A69F-AA816B0AC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287755E-209F-4D19-928D-14509FB220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FA85F5-0408-49CC-A192-6AAB8B45B5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E15C8A-5D23-40F3-990D-824E69E660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06C84-D125-4C0E-9C9A-D14AF151AC06}" type="datetimeFigureOut">
              <a:rPr lang="en-US" smtClean="0"/>
              <a:t>2/10/2019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D2BB7F-A16A-44E7-9A36-08B56676F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CBF2B9-674A-4633-9E09-5FA86B995F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724C0-58FF-44B2-84C2-83FAB7B6C1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4846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78219B5-F48C-4F0A-BACB-FFE21AC75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556B61-9CD0-4301-A928-6C4D07A9D1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4E71FC-4D93-4C88-AD17-592E601139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406C84-D125-4C0E-9C9A-D14AF151AC06}" type="datetimeFigureOut">
              <a:rPr lang="en-US" smtClean="0"/>
              <a:t>2/10/2019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CC0ABA-75F4-4DD1-8D2D-2042267B68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1A3142-01DB-4C3F-8044-FDF2F0DF93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1724C0-58FF-44B2-84C2-83FAB7B6C1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8757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63DAE7-D604-43D7-B26C-80D46575D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F6B814-049E-4779-B91D-B725C2032D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9263B82-D4F4-41BA-80F6-FA4AAE6A172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C3B5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algn="ctr">
              <a:defRPr/>
            </a:pPr>
            <a:r>
              <a:rPr lang="en-US" sz="4800" dirty="0">
                <a:solidFill>
                  <a:prstClr val="white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Working with Excel Spreadsheets</a:t>
            </a:r>
            <a:endParaRPr kumimoji="0" lang="en-US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 Light" panose="020B0403030403020204" pitchFamily="34" charset="0"/>
              <a:ea typeface="Source Sans Pro Light" panose="020B0403030403020204" pitchFamily="34" charset="0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98C12C-9723-4FB1-B3BF-A5474C52405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2751" y="2946952"/>
            <a:ext cx="964096" cy="964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5628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8ABCA0C-AF69-4D97-8CB4-637AD6A9AA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8597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4BECE52-EBFD-494F-9C8D-20E9A552CA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5786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5E2617E-DDF5-48B7-A725-A4B965A39C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8142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331AA58-25E3-4819-9EDF-1E71F5B69D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7118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5C3943C-DDC8-440E-8600-BB21DE3749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3264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99E7D6A-6F88-4E93-AB39-DF797534DA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8404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D62D6D4-5A1A-4F13-92D3-7FBD7E8363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8804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B6FDC43-7EE4-4790-A5F3-C1AC220D80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6149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500B59A-71A7-4228-80A5-234BD099A0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2314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BD2E25E-A835-426B-AE3A-EBD9315E50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3775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3A3A907-913F-44BB-AD95-654A49F001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1566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9ADF4FD-3F27-4168-807A-1067EBAD02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7196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4240ACE-AB99-46B9-8C0D-1D4D9FB761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9237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B341B0C-8E20-47E2-9CA0-82BBE35D35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350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E38DAA8-B5DF-4AA1-96E6-0E4A7A6FBD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7528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BD0772E-9FE1-4142-BB42-410769BF60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2866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BA9FEA4-00BE-4DC5-8BE6-322FF3D2DF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9258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268EA65-A85D-4A64-9386-9C1100DF3B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5870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3A43AD5-3E6F-4416-B43A-41316E24C2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1248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82197D3-F99D-4611-9641-A0412886B7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6353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E6B88EF-C654-46A2-80E4-8184BF161F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4014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B0328A7-DEF5-4494-AF50-B04002C74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8932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3A779AB-516F-4581-9FF0-17C2CBF854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5024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383B519-8A9C-4F44-A48B-E4C268B082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4301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A8630FC-7C77-4D25-AE93-3135A902CC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5601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396DD89-0854-4CFC-AFE5-A728EB3CE1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8C0B151-7B33-448A-A5B7-D0A19D336B14}"/>
              </a:ext>
            </a:extLst>
          </p:cNvPr>
          <p:cNvSpPr txBox="1"/>
          <p:nvPr/>
        </p:nvSpPr>
        <p:spPr>
          <a:xfrm>
            <a:off x="3237471" y="5202194"/>
            <a:ext cx="2679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All the cells in the first row</a:t>
            </a:r>
          </a:p>
        </p:txBody>
      </p:sp>
    </p:spTree>
    <p:extLst>
      <p:ext uri="{BB962C8B-B14F-4D97-AF65-F5344CB8AC3E}">
        <p14:creationId xmlns:p14="http://schemas.microsoft.com/office/powerpoint/2010/main" val="8203668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47553E3-D56B-41C6-B124-4D942EEE12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8306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1300FA7-5871-4605-96F2-B817D2CDB9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3818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596467E-E31A-4698-9042-100A2B61A5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7F620F9-0046-4B1F-8994-4232D5963AC4}"/>
              </a:ext>
            </a:extLst>
          </p:cNvPr>
          <p:cNvSpPr txBox="1"/>
          <p:nvPr/>
        </p:nvSpPr>
        <p:spPr>
          <a:xfrm>
            <a:off x="5943601" y="4361936"/>
            <a:ext cx="3341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Add a row at the end of the sheet</a:t>
            </a:r>
          </a:p>
        </p:txBody>
      </p:sp>
    </p:spTree>
    <p:extLst>
      <p:ext uri="{BB962C8B-B14F-4D97-AF65-F5344CB8AC3E}">
        <p14:creationId xmlns:p14="http://schemas.microsoft.com/office/powerpoint/2010/main" val="294335573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2382153-E3F9-4B16-AAD7-EEDA0B0D01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9BB926F-F8B8-4589-80AB-DE45FA0957FF}"/>
              </a:ext>
            </a:extLst>
          </p:cNvPr>
          <p:cNvSpPr txBox="1"/>
          <p:nvPr/>
        </p:nvSpPr>
        <p:spPr>
          <a:xfrm>
            <a:off x="2792627" y="5226908"/>
            <a:ext cx="2821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Insert a row at a given index</a:t>
            </a:r>
          </a:p>
        </p:txBody>
      </p:sp>
    </p:spTree>
    <p:extLst>
      <p:ext uri="{BB962C8B-B14F-4D97-AF65-F5344CB8AC3E}">
        <p14:creationId xmlns:p14="http://schemas.microsoft.com/office/powerpoint/2010/main" val="129962088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60EB75A-4CCD-4EA3-AEF7-A8E2BFE1AE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51899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BF74CD0-8FD0-459B-B653-4E29EA43D4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201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C3065EC-D62C-436E-A6BF-CA41304780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55417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299E0EA-D465-4CC2-AF19-6CA9D5CD9D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53341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0732E41-CC59-4D38-AEA6-F8545C0621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66252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C6EC59C-B701-4D05-B629-E252943BA3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50724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B35AE7A-8C61-44FD-AA7F-A05864E8C8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82561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9CDEEE9-2A26-45B1-A6EF-C40241F29B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3629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262472C-4C8A-46EE-BC40-275CFE0C27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3417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471C2F4-6D34-4CE0-8B00-C56FFFAB5E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8141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A0B7BC5-AA6D-489E-B3DB-95C541DF1B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989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2371469-897D-401C-B8A5-8AE5AC1CBF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0032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BF3A0EB-4D6C-4C28-95A2-261B1CE168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1391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</TotalTime>
  <Words>27</Words>
  <Application>Microsoft Office PowerPoint</Application>
  <PresentationFormat>Widescreen</PresentationFormat>
  <Paragraphs>4</Paragraphs>
  <Slides>44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9" baseType="lpstr">
      <vt:lpstr>Arial</vt:lpstr>
      <vt:lpstr>Calibri</vt:lpstr>
      <vt:lpstr>Calibri Light</vt:lpstr>
      <vt:lpstr>Source Sans Pro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Lucid Unity</dc:creator>
  <cp:lastModifiedBy>Lucid Unity</cp:lastModifiedBy>
  <cp:revision>45</cp:revision>
  <dcterms:created xsi:type="dcterms:W3CDTF">2019-02-09T19:11:13Z</dcterms:created>
  <dcterms:modified xsi:type="dcterms:W3CDTF">2019-02-09T19:33:10Z</dcterms:modified>
</cp:coreProperties>
</file>